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44"/>
  </p:notesMasterIdLst>
  <p:handoutMasterIdLst>
    <p:handoutMasterId r:id="rId45"/>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95" r:id="rId40"/>
    <p:sldId id="435" r:id="rId41"/>
    <p:sldId id="335" r:id="rId42"/>
    <p:sldId id="454" r:id="rId43"/>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7"/>
    <p:restoredTop sz="96638"/>
  </p:normalViewPr>
  <p:slideViewPr>
    <p:cSldViewPr>
      <p:cViewPr varScale="1">
        <p:scale>
          <a:sx n="122" d="100"/>
          <a:sy n="122" d="100"/>
        </p:scale>
        <p:origin x="208" y="592"/>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10/20/21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10/20/21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10/20/21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10/20/21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10/20/21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10/20/21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10/20/21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10/20/21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10/20/21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10/20/21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3.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buFont typeface="Wingdings" pitchFamily="2" charset="2"/>
              <a:buChar char="q"/>
            </a:pPr>
            <a:r>
              <a:rPr lang="en-US" altLang="zh-CN" dirty="0"/>
              <a:t>Suggestions</a:t>
            </a:r>
          </a:p>
          <a:p>
            <a:pPr lvl="1">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endParaRPr lang="en-US" dirty="0"/>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fld id="{F1BC9A0C-B9C7-D94C-BB05-DB5EC86B0AC6}" type="slidenum">
              <a:rPr lang="en-US" altLang="x-none" smtClean="0"/>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46"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47"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48"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49"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0"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469"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470"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42"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43"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 </a:t>
            </a:r>
          </a:p>
          <a:p>
            <a:pPr lvl="1">
              <a:buFont typeface="Courier New" panose="02070309020205020404" pitchFamily="49" charset="0"/>
              <a:buChar char="o"/>
            </a:pPr>
            <a:r>
              <a:rPr lang="en-US" altLang="zh-CN" dirty="0" err="1">
                <a:ea typeface="ＭＳ Ｐゴシック" charset="-128"/>
              </a:rPr>
              <a:t>Zhihao</a:t>
            </a:r>
            <a:r>
              <a:rPr lang="zh-CN" altLang="en-US" dirty="0">
                <a:ea typeface="ＭＳ Ｐゴシック" charset="-128"/>
              </a:rPr>
              <a:t> </a:t>
            </a:r>
            <a:r>
              <a:rPr lang="en-US" altLang="zh-CN" dirty="0">
                <a:ea typeface="ＭＳ Ｐゴシック" charset="-128"/>
              </a:rPr>
              <a:t>Zhang,</a:t>
            </a:r>
            <a:r>
              <a:rPr lang="zh-CN" altLang="en-US" dirty="0">
                <a:ea typeface="ＭＳ Ｐゴシック" charset="-128"/>
              </a:rPr>
              <a:t> </a:t>
            </a:r>
            <a:r>
              <a:rPr lang="en-US" altLang="zh-CN" dirty="0" err="1">
                <a:ea typeface="ＭＳ Ｐゴシック" charset="-128"/>
              </a:rPr>
              <a:t>zhihao@stu.xmu.edu.cn</a:t>
            </a:r>
            <a:endParaRPr lang="en-US" altLang="zh-CN" dirty="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38</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dirty="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39</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this</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40</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41</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have only looked at the topology</a:t>
            </a:r>
            <a:r>
              <a:rPr lang="en-US" altLang="zh-CN" dirty="0">
                <a:ea typeface="ＭＳ Ｐゴシック" charset="-128"/>
              </a:rPr>
              <a:t>/connectivity</a:t>
            </a:r>
            <a:r>
              <a:rPr lang="en-US" altLang="x-none" dirty="0">
                <a:ea typeface="ＭＳ Ｐゴシック" charset="-128"/>
              </a:rPr>
              <a:t> of the Internet</a:t>
            </a:r>
          </a:p>
          <a:p>
            <a:pPr lvl="1">
              <a:buFont typeface="Courier New" panose="02070309020205020404" pitchFamily="49" charset="0"/>
              <a:buChar char="o"/>
            </a:pPr>
            <a:r>
              <a:rPr lang="en-US" altLang="x-none" dirty="0">
                <a:ea typeface="ＭＳ Ｐゴシック" charset="-128"/>
              </a:rPr>
              <a:t>a communication network is a mesh of interconnected devices</a:t>
            </a:r>
          </a:p>
          <a:p>
            <a:pPr lvl="1"/>
            <a:endParaRPr lang="en-US" altLang="x-none" dirty="0">
              <a:ea typeface="ＭＳ Ｐゴシック" charset="-128"/>
            </a:endParaRPr>
          </a:p>
          <a:p>
            <a:pPr>
              <a:buFont typeface="Wingdings" pitchFamily="2" charset="2"/>
              <a:buChar char="q"/>
            </a:pPr>
            <a:r>
              <a:rPr lang="en-US" altLang="zh-CN" i="1" dirty="0">
                <a:solidFill>
                  <a:srgbClr val="FF0000"/>
                </a:solidFill>
                <a:ea typeface="ＭＳ Ｐゴシック" charset="-128"/>
              </a:rPr>
              <a:t>A</a:t>
            </a:r>
            <a:r>
              <a:rPr lang="en-US" altLang="x-none" dirty="0">
                <a:solidFill>
                  <a:srgbClr val="FF0000"/>
                </a:solidFill>
                <a:ea typeface="ＭＳ Ｐゴシック" charset="-128"/>
              </a:rPr>
              <a:t> fundamental question:</a:t>
            </a:r>
            <a:r>
              <a:rPr lang="en-US" altLang="x-none" dirty="0">
                <a:ea typeface="ＭＳ Ｐゴシック" charset="-128"/>
              </a:rPr>
              <a:t> how is data transferred through a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11080</TotalTime>
  <Pages>23</Pages>
  <Words>2455</Words>
  <Application>Microsoft Macintosh PowerPoint</Application>
  <PresentationFormat>Custom</PresentationFormat>
  <Paragraphs>411</Paragraphs>
  <Slides>41</Slides>
  <Notes>31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4"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What Will We Cover?</vt:lpstr>
      <vt:lpstr>What Will We Cover?</vt:lpstr>
      <vt:lpstr>Summary</vt:lpstr>
      <vt:lpstr>Preview</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978</cp:revision>
  <cp:lastPrinted>2017-08-31T13:23:32Z</cp:lastPrinted>
  <dcterms:created xsi:type="dcterms:W3CDTF">1997-02-16T14:02:43Z</dcterms:created>
  <dcterms:modified xsi:type="dcterms:W3CDTF">2021-10-20T13:21:37Z</dcterms:modified>
</cp:coreProperties>
</file>